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5143500" type="screen16x9"/>
  <p:notesSz cx="6858000" cy="9144000"/>
  <p:embeddedFontLst>
    <p:embeddedFont>
      <p:font typeface="Roboto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5401" autoAdjust="0"/>
  </p:normalViewPr>
  <p:slideViewPr>
    <p:cSldViewPr snapToGrid="0">
      <p:cViewPr varScale="1">
        <p:scale>
          <a:sx n="98" d="100"/>
          <a:sy n="98" d="100"/>
        </p:scale>
        <p:origin x="-558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235123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que voy a hablar en términos generales.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196974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6cdf4695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6cdf46956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98951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6cdf4695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6cdf4695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462677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6cdf4695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6cdf4695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9478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6cdf4695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6cdf4695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454303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6cdf46956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6cdf46956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551717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6cdf46956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6cdf46956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49687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6cdf46956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6cdf46956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05994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6cdf46956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6cdf46956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192162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6cdf46956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6cdf46956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70736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6cdf46956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6cdf46956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2713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6cdf4695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6cdf4695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13845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6cdf46956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6cdf46956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730723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6cdf46956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6cdf46956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25094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6cdf46956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6cdf46956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40752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6cdf4695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6cdf4695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06330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6cdf4695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6cdf4695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4184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6cdf4695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6cdf4695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4829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6cdf4695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6cdf4695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89684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6cdf4695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6cdf46956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538672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6cdf4695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6cdf4695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31854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6cdf46956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6cdf46956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39060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33625" y="-127950"/>
            <a:ext cx="9312924" cy="53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-936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Circunnavegando </a:t>
            </a:r>
            <a:r>
              <a:rPr lang="en" sz="42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 mundo</a:t>
            </a:r>
            <a:endParaRPr sz="68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Modos / protocolos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 dirty="0">
                <a:latin typeface="Roboto"/>
                <a:ea typeface="Roboto"/>
                <a:cs typeface="Roboto"/>
                <a:sym typeface="Roboto"/>
              </a:rPr>
              <a:t>WSPR</a:t>
            </a: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 (2008)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+ Señales 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debiles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+ Checksum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+ Red global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+ Resistente al ruido/interferencias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-  Muy baja velocidad (1.46 baud)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-  2 minutos cada 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transmisión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Mas de 10.000 KM!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827" y="0"/>
            <a:ext cx="566614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/>
        </p:nvSpPr>
        <p:spPr>
          <a:xfrm>
            <a:off x="1039875" y="4209675"/>
            <a:ext cx="51975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Courier New"/>
                <a:ea typeface="Courier New"/>
                <a:cs typeface="Courier New"/>
                <a:sym typeface="Courier New"/>
              </a:rPr>
              <a:t>LU1KCQ FG73 0.001</a:t>
            </a:r>
            <a:endParaRPr sz="17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Lanzamientos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Condiciones climáticas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Preparación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Puede fallar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Arboles, cables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Viento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Tormentas/nubes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Humanos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3538" y="0"/>
            <a:ext cx="38576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3402" y="0"/>
            <a:ext cx="22847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Navegacion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Jet Streams (altura cercana a 10KM)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Circunnavegacioóon </a:t>
            </a: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de Oeste a Este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Predicciones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2343150"/>
            <a:ext cx="47625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2150" y="0"/>
            <a:ext cx="41489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Estaciones terrenas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Receptores de radio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Antenas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Software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Redes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APRS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WSPR NET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HABHUB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PSK Reporter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The Things Network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18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2136050"/>
            <a:ext cx="5414873" cy="3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Estaciones terrenas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>
                <a:latin typeface="Roboto"/>
                <a:ea typeface="Roboto"/>
                <a:cs typeface="Roboto"/>
                <a:sym typeface="Roboto"/>
              </a:rPr>
              <a:t>Antenas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018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Estaciones terrenas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>
                <a:latin typeface="Roboto"/>
                <a:ea typeface="Roboto"/>
                <a:cs typeface="Roboto"/>
                <a:sym typeface="Roboto"/>
              </a:rPr>
              <a:t>Software</a:t>
            </a:r>
            <a:endParaRPr sz="1900" b="1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fldigi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wsjt-x, jtdx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soundmodem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direwolf + yaac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509" y="0"/>
            <a:ext cx="739378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Estaciones terrenas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>
                <a:latin typeface="Roboto"/>
                <a:ea typeface="Roboto"/>
                <a:cs typeface="Roboto"/>
                <a:sym typeface="Roboto"/>
              </a:rPr>
              <a:t>Software</a:t>
            </a:r>
            <a:endParaRPr sz="19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795" y="1752600"/>
            <a:ext cx="75524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Estaciones terrenas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>
                <a:latin typeface="Roboto"/>
                <a:ea typeface="Roboto"/>
                <a:cs typeface="Roboto"/>
                <a:sym typeface="Roboto"/>
              </a:rPr>
              <a:t>Software (APRS)</a:t>
            </a:r>
            <a:endParaRPr sz="1900" b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direwolf + yaac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2062163"/>
            <a:ext cx="491490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603" y="0"/>
            <a:ext cx="43495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LU1KCQ-11 “Muercielago”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LU1KCQ-11 de Augusto Parra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Tucuman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VHF APRS 1W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150" y="2546725"/>
            <a:ext cx="2274500" cy="22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" y="2545625"/>
            <a:ext cx="2331175" cy="233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0049" y="479410"/>
            <a:ext cx="4359675" cy="4368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LU1KCQ-11 “Muercielago”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400" y="1283750"/>
            <a:ext cx="5171725" cy="38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3950" y="1305898"/>
            <a:ext cx="5171724" cy="4523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59" y="2077544"/>
            <a:ext cx="38534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Globos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61694" y="95959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Latex: vuelo gran altitud, explosión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s-AR" sz="1900" dirty="0" smtClean="0"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 rescate.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 dirty="0">
                <a:latin typeface="Roboto"/>
                <a:ea typeface="Roboto"/>
                <a:cs typeface="Roboto"/>
                <a:sym typeface="Roboto"/>
              </a:rPr>
              <a:t>Mylar (Polyester): Picoglobos</a:t>
            </a:r>
            <a:endParaRPr sz="19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7445" y="2892236"/>
            <a:ext cx="3198661" cy="387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7444" y="10457"/>
            <a:ext cx="3198661" cy="288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48775" y="-41475"/>
            <a:ext cx="9207299" cy="65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LU1KCQ-11 “Muercielago”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0977" y="2600723"/>
            <a:ext cx="5556953" cy="33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919" y="731375"/>
            <a:ext cx="3556324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Roboto"/>
                <a:ea typeface="Roboto"/>
                <a:cs typeface="Roboto"/>
                <a:sym typeface="Roboto"/>
              </a:rPr>
              <a:t>LU1ESY-13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161681" y="89252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LU1ESY de Ignacio Mazzitelli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s-AR" dirty="0" smtClean="0">
                <a:latin typeface="Roboto"/>
                <a:ea typeface="Roboto"/>
                <a:cs typeface="Roboto"/>
                <a:sym typeface="Roboto"/>
              </a:rPr>
              <a:t>Skytracker modo wspr y globo super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s-AR" dirty="0" smtClean="0">
                <a:latin typeface="Roboto"/>
                <a:ea typeface="Roboto"/>
                <a:cs typeface="Roboto"/>
                <a:sym typeface="Roboto"/>
              </a:rPr>
              <a:t>presión SBS-13 V2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HF WSPR </a:t>
            </a:r>
            <a:r>
              <a:rPr lang="en" dirty="0" smtClean="0">
                <a:latin typeface="Roboto"/>
                <a:ea typeface="Roboto"/>
                <a:cs typeface="Roboto"/>
                <a:sym typeface="Roboto"/>
              </a:rPr>
              <a:t>20 mW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s-AR" dirty="0" smtClean="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dirty="0" smtClean="0">
                <a:latin typeface="Roboto"/>
                <a:ea typeface="Roboto"/>
                <a:cs typeface="Roboto"/>
                <a:sym typeface="Roboto"/>
              </a:rPr>
              <a:t>ircunnavegacion hemisferio sur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6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-533400" y="-6400"/>
            <a:ext cx="10241525" cy="55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Cargas utiles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El </a:t>
            </a:r>
            <a:r>
              <a:rPr lang="en" sz="1900" b="1" dirty="0">
                <a:latin typeface="Roboto"/>
                <a:ea typeface="Roboto"/>
                <a:cs typeface="Roboto"/>
                <a:sym typeface="Roboto"/>
              </a:rPr>
              <a:t>peso</a:t>
            </a: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AR" sz="1900" dirty="0" smtClean="0">
                <a:latin typeface="Roboto"/>
                <a:ea typeface="Roboto"/>
                <a:cs typeface="Roboto"/>
                <a:sym typeface="Roboto"/>
              </a:rPr>
              <a:t>importa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Permisos (ANAC &lt;1KG)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Complejidad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Rescate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 dirty="0">
                <a:latin typeface="Roboto"/>
                <a:ea typeface="Roboto"/>
                <a:cs typeface="Roboto"/>
                <a:sym typeface="Roboto"/>
              </a:rPr>
              <a:t>Pico</a:t>
            </a: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globos (el peso manda)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Livianos (20 gramos)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Mantener 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flotación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90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7400" y="1428749"/>
            <a:ext cx="5814550" cy="4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983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Cargas </a:t>
            </a:r>
            <a:r>
              <a:rPr lang="en" b="1" dirty="0" smtClean="0">
                <a:latin typeface="Roboto"/>
                <a:ea typeface="Roboto"/>
                <a:cs typeface="Roboto"/>
                <a:sym typeface="Roboto"/>
              </a:rPr>
              <a:t>úutiles: repetidor analógico uhf-vhf FM.</a:t>
            </a:r>
            <a:br>
              <a:rPr lang="en" b="1" dirty="0" smtClean="0">
                <a:latin typeface="Roboto"/>
                <a:ea typeface="Roboto"/>
                <a:cs typeface="Roboto"/>
                <a:sym typeface="Roboto"/>
              </a:rPr>
            </a:br>
            <a:r>
              <a:rPr lang="es-AR" b="1" dirty="0" smtClean="0"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" b="1" dirty="0" smtClean="0">
                <a:latin typeface="Roboto"/>
                <a:ea typeface="Roboto"/>
                <a:cs typeface="Roboto"/>
                <a:sym typeface="Roboto"/>
              </a:rPr>
              <a:t>ocalización aprs, sstv y cámaras.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1901" y="1600200"/>
            <a:ext cx="5360643" cy="42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Que frecuencias usar?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076274"/>
            <a:ext cx="8520600" cy="3910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Regulaciones 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locales e </a:t>
            </a: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s-AR" sz="1900" dirty="0" smtClean="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nternacionales adecuadas</a:t>
            </a: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s-AR" sz="1900" dirty="0" smtClean="0">
                <a:latin typeface="Roboto"/>
                <a:ea typeface="Roboto"/>
                <a:cs typeface="Roboto"/>
                <a:sym typeface="Roboto"/>
              </a:rPr>
              <a:t>al m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odo de emisión!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ISM u otras de uso libre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Propagación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HF: 3-30 MHz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VHF: 30-300MHz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UHF: 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300MHz-3GHz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4775" y="771475"/>
            <a:ext cx="523875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8325" y="1819225"/>
            <a:ext cx="4025974" cy="30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Modos </a:t>
            </a:r>
            <a:r>
              <a:rPr lang="en" b="1" dirty="0" smtClean="0">
                <a:latin typeface="Roboto"/>
                <a:ea typeface="Roboto"/>
                <a:cs typeface="Roboto"/>
                <a:sym typeface="Roboto"/>
              </a:rPr>
              <a:t>y</a:t>
            </a:r>
            <a:br>
              <a:rPr lang="en" b="1" dirty="0" smtClean="0">
                <a:latin typeface="Roboto"/>
                <a:ea typeface="Roboto"/>
                <a:cs typeface="Roboto"/>
                <a:sym typeface="Roboto"/>
              </a:rPr>
            </a:br>
            <a:r>
              <a:rPr lang="en" b="1" dirty="0" smtClean="0">
                <a:latin typeface="Roboto"/>
                <a:ea typeface="Roboto"/>
                <a:cs typeface="Roboto"/>
                <a:sym typeface="Roboto"/>
              </a:rPr>
              <a:t>Protocolos 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225975" y="1571625"/>
            <a:ext cx="8520600" cy="3061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CW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RTTY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APRS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WSPR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LoRa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Otros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429" y="-2359290"/>
            <a:ext cx="14218001" cy="799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Modos / protocolos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0317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 dirty="0">
                <a:latin typeface="Roboto"/>
                <a:ea typeface="Roboto"/>
                <a:cs typeface="Roboto"/>
                <a:sym typeface="Roboto"/>
              </a:rPr>
              <a:t>CW</a:t>
            </a: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 (Onda continua), morse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+ Universal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+ Simple de implementar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+ Decodifica “de oído”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-  Resistencia a interferencia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-  Checksum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12" y="314325"/>
            <a:ext cx="2366963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Modos / protocolos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>
                <a:latin typeface="Roboto"/>
                <a:ea typeface="Roboto"/>
                <a:cs typeface="Roboto"/>
                <a:sym typeface="Roboto"/>
              </a:rPr>
              <a:t>RTTY</a:t>
            </a:r>
            <a:r>
              <a:rPr lang="en" sz="1900">
                <a:latin typeface="Roboto"/>
                <a:ea typeface="Roboto"/>
                <a:cs typeface="Roboto"/>
                <a:sym typeface="Roboto"/>
              </a:rPr>
              <a:t> (Radioteletipo), ~1932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+ Simple de implementar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+ 45 baudios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Checksum (en los datos)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-  Resistencia a interferencia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645" y="0"/>
            <a:ext cx="70138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41075" y="3756474"/>
            <a:ext cx="9141945" cy="316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Modos / protocolos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>
                <a:latin typeface="Roboto"/>
                <a:ea typeface="Roboto"/>
                <a:cs typeface="Roboto"/>
                <a:sym typeface="Roboto"/>
              </a:rPr>
              <a:t>APRS</a:t>
            </a:r>
            <a:r>
              <a:rPr lang="en" sz="1900">
                <a:latin typeface="Roboto"/>
                <a:ea typeface="Roboto"/>
                <a:cs typeface="Roboto"/>
                <a:sym typeface="Roboto"/>
              </a:rPr>
              <a:t> (1984)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+ Orientado a posicionamiento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+ Soporte telemetria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+ 1200 baudios, Checksum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+ Red global (tambien en internet)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-  Señales fuertes para decodificar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0876" y="514350"/>
            <a:ext cx="387626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341</Words>
  <Application>Microsoft Office PowerPoint</Application>
  <PresentationFormat>Presentación en pantalla (16:9)</PresentationFormat>
  <Paragraphs>109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Roboto</vt:lpstr>
      <vt:lpstr>Courier New</vt:lpstr>
      <vt:lpstr>Simple Light</vt:lpstr>
      <vt:lpstr>Circunnavegando el mundo</vt:lpstr>
      <vt:lpstr>Globos</vt:lpstr>
      <vt:lpstr>Cargas utiles</vt:lpstr>
      <vt:lpstr>Cargas úutiles: repetidor analógico uhf-vhf FM. Localización aprs, sstv y cámaras.</vt:lpstr>
      <vt:lpstr>Que frecuencias usar?</vt:lpstr>
      <vt:lpstr>Modos y Protocolos </vt:lpstr>
      <vt:lpstr>Modos / protocolos</vt:lpstr>
      <vt:lpstr>Modos / protocolos</vt:lpstr>
      <vt:lpstr>Modos / protocolos</vt:lpstr>
      <vt:lpstr>Modos / protocolos</vt:lpstr>
      <vt:lpstr>Lanzamientos</vt:lpstr>
      <vt:lpstr>Navegacion</vt:lpstr>
      <vt:lpstr>Estaciones terrenas</vt:lpstr>
      <vt:lpstr>Estaciones terrenas</vt:lpstr>
      <vt:lpstr>Estaciones terrenas</vt:lpstr>
      <vt:lpstr>Estaciones terrenas</vt:lpstr>
      <vt:lpstr>Estaciones terrenas</vt:lpstr>
      <vt:lpstr>LU1KCQ-11 “Muercielago”</vt:lpstr>
      <vt:lpstr>LU1KCQ-11 “Muercielago”</vt:lpstr>
      <vt:lpstr>LU1KCQ-11 “Muercielago”</vt:lpstr>
      <vt:lpstr>LU1ESY-13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Circunnavegando el mundo</dc:title>
  <dc:creator>Nacho</dc:creator>
  <cp:lastModifiedBy>Usuario de Windows</cp:lastModifiedBy>
  <cp:revision>12</cp:revision>
  <dcterms:modified xsi:type="dcterms:W3CDTF">2021-03-24T00:43:58Z</dcterms:modified>
</cp:coreProperties>
</file>